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sldIdLst>
    <p:sldId id="298" r:id="rId5"/>
    <p:sldId id="306" r:id="rId6"/>
    <p:sldId id="302" r:id="rId7"/>
    <p:sldId id="303" r:id="rId8"/>
    <p:sldId id="301" r:id="rId9"/>
    <p:sldId id="309" r:id="rId10"/>
    <p:sldId id="305" r:id="rId11"/>
    <p:sldId id="30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C6C05-F9F1-4875-94F4-F65CAB66B25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E8877-E107-40BA-B2E0-66D42BA3E7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</a:t>
          </a:r>
        </a:p>
      </dgm:t>
    </dgm:pt>
    <dgm:pt modelId="{61F73EC8-D74E-4FE0-8F8B-21D4863F67C3}" type="parTrans" cxnId="{12AD01B1-1CF5-4605-8780-FD581C2CA409}">
      <dgm:prSet/>
      <dgm:spPr/>
      <dgm:t>
        <a:bodyPr/>
        <a:lstStyle/>
        <a:p>
          <a:endParaRPr lang="en-US"/>
        </a:p>
      </dgm:t>
    </dgm:pt>
    <dgm:pt modelId="{04BE0476-9486-4C02-8F0D-13729F88498B}" type="sibTrans" cxnId="{12AD01B1-1CF5-4605-8780-FD581C2CA4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03039B-9580-4539-B101-A79EC21554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</a:t>
          </a:r>
        </a:p>
      </dgm:t>
    </dgm:pt>
    <dgm:pt modelId="{63C5D41D-0224-4DA2-A5E8-55F9B052C113}" type="parTrans" cxnId="{DBA15BF5-D8A9-4BC2-9D1B-0E1210291161}">
      <dgm:prSet/>
      <dgm:spPr/>
      <dgm:t>
        <a:bodyPr/>
        <a:lstStyle/>
        <a:p>
          <a:endParaRPr lang="en-US"/>
        </a:p>
      </dgm:t>
    </dgm:pt>
    <dgm:pt modelId="{787CBFF8-36C0-430E-A9BD-099069D2AF54}" type="sibTrans" cxnId="{DBA15BF5-D8A9-4BC2-9D1B-0E12102911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3A121F-BB89-461D-9BD3-081743923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-Models</a:t>
          </a:r>
        </a:p>
      </dgm:t>
    </dgm:pt>
    <dgm:pt modelId="{E1B5993D-B00A-4BB9-B729-3005EAA36D97}" type="parTrans" cxnId="{7AF9FAD9-62EB-4892-B467-0F8BD0AA9E8B}">
      <dgm:prSet/>
      <dgm:spPr/>
      <dgm:t>
        <a:bodyPr/>
        <a:lstStyle/>
        <a:p>
          <a:endParaRPr lang="en-US"/>
        </a:p>
      </dgm:t>
    </dgm:pt>
    <dgm:pt modelId="{DC56E6A7-62B4-461B-B18B-6A9E473B5878}" type="sibTrans" cxnId="{7AF9FAD9-62EB-4892-B467-0F8BD0AA9E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69CEB9-1EF2-45EA-B1EF-015751440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– Flask</a:t>
          </a:r>
        </a:p>
      </dgm:t>
    </dgm:pt>
    <dgm:pt modelId="{BDA0151E-3549-4F85-8200-3D7358CF38C1}" type="parTrans" cxnId="{07B8C971-A6A9-48EF-B05E-75E290CF1DDD}">
      <dgm:prSet/>
      <dgm:spPr/>
      <dgm:t>
        <a:bodyPr/>
        <a:lstStyle/>
        <a:p>
          <a:endParaRPr lang="en-US"/>
        </a:p>
      </dgm:t>
    </dgm:pt>
    <dgm:pt modelId="{CB765CBD-CE86-4A90-8632-0525C9C72740}" type="sibTrans" cxnId="{07B8C971-A6A9-48EF-B05E-75E290CF1D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01D37C-E6AE-4388-B654-DED7788618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HTML/CSS</a:t>
          </a:r>
        </a:p>
      </dgm:t>
    </dgm:pt>
    <dgm:pt modelId="{3E0FDAB4-5BB5-4727-88D2-3DFBBDD74A94}" type="parTrans" cxnId="{8965F4B0-4F4B-4684-99EF-AC526DFAEDB7}">
      <dgm:prSet/>
      <dgm:spPr/>
      <dgm:t>
        <a:bodyPr/>
        <a:lstStyle/>
        <a:p>
          <a:endParaRPr lang="en-US"/>
        </a:p>
      </dgm:t>
    </dgm:pt>
    <dgm:pt modelId="{4157260A-A754-462D-AEA7-25CE723EEC67}" type="sibTrans" cxnId="{8965F4B0-4F4B-4684-99EF-AC526DFAED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3D44DE-AD99-A24F-A18B-2BAF26258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Javascript</a:t>
          </a:r>
          <a:endParaRPr lang="en-US" dirty="0"/>
        </a:p>
      </dgm:t>
    </dgm:pt>
    <dgm:pt modelId="{A538A8D9-A979-A64B-BDDA-34AB3D346751}" type="parTrans" cxnId="{3E46BAED-78AE-8843-ABEE-9ED0075E7F10}">
      <dgm:prSet/>
      <dgm:spPr/>
      <dgm:t>
        <a:bodyPr/>
        <a:lstStyle/>
        <a:p>
          <a:endParaRPr lang="en-GB"/>
        </a:p>
      </dgm:t>
    </dgm:pt>
    <dgm:pt modelId="{6A94CD78-37D1-904D-BF0F-33E49043972B}" type="sibTrans" cxnId="{3E46BAED-78AE-8843-ABEE-9ED0075E7F10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6B840D26-0CBA-0E42-806A-D15F9C12D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Tableau</a:t>
          </a:r>
        </a:p>
      </dgm:t>
    </dgm:pt>
    <dgm:pt modelId="{ED801ACD-3EC0-BD45-BCBE-007C5A63789E}" type="parTrans" cxnId="{4B1FF3E8-B55F-174A-89CA-048CC9A76D35}">
      <dgm:prSet/>
      <dgm:spPr/>
      <dgm:t>
        <a:bodyPr/>
        <a:lstStyle/>
        <a:p>
          <a:endParaRPr lang="en-GB"/>
        </a:p>
      </dgm:t>
    </dgm:pt>
    <dgm:pt modelId="{41BC0184-ADFB-BD4B-98CD-C8E5C244D40A}" type="sibTrans" cxnId="{4B1FF3E8-B55F-174A-89CA-048CC9A76D35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65DC4A35-FA74-534A-B2A5-2B1EF25D9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Heroku</a:t>
          </a:r>
        </a:p>
      </dgm:t>
    </dgm:pt>
    <dgm:pt modelId="{F0B03CCE-2C8F-3344-855E-95C9C6120E8F}" type="parTrans" cxnId="{B245066B-A398-8449-8DD9-CA86B29341BC}">
      <dgm:prSet/>
      <dgm:spPr/>
      <dgm:t>
        <a:bodyPr/>
        <a:lstStyle/>
        <a:p>
          <a:endParaRPr lang="en-GB"/>
        </a:p>
      </dgm:t>
    </dgm:pt>
    <dgm:pt modelId="{23E53F26-69E3-0D4D-9BFD-D22FD0F209E3}" type="sibTrans" cxnId="{B245066B-A398-8449-8DD9-CA86B29341BC}">
      <dgm:prSet/>
      <dgm:spPr/>
      <dgm:t>
        <a:bodyPr/>
        <a:lstStyle/>
        <a:p>
          <a:endParaRPr lang="en-GB"/>
        </a:p>
      </dgm:t>
    </dgm:pt>
    <dgm:pt modelId="{C02772D1-2297-4DD3-8491-4153DE1A6EA8}" type="pres">
      <dgm:prSet presAssocID="{F54C6C05-F9F1-4875-94F4-F65CAB66B254}" presName="root" presStyleCnt="0">
        <dgm:presLayoutVars>
          <dgm:dir/>
          <dgm:resizeHandles val="exact"/>
        </dgm:presLayoutVars>
      </dgm:prSet>
      <dgm:spPr/>
    </dgm:pt>
    <dgm:pt modelId="{46D63F86-6EB7-4D97-83E8-A40F61018239}" type="pres">
      <dgm:prSet presAssocID="{F54C6C05-F9F1-4875-94F4-F65CAB66B254}" presName="container" presStyleCnt="0">
        <dgm:presLayoutVars>
          <dgm:dir/>
          <dgm:resizeHandles val="exact"/>
        </dgm:presLayoutVars>
      </dgm:prSet>
      <dgm:spPr/>
    </dgm:pt>
    <dgm:pt modelId="{12CFB9F5-AC4B-471D-8042-6BD305FE9195}" type="pres">
      <dgm:prSet presAssocID="{F17E8877-E107-40BA-B2E0-66D42BA3E754}" presName="compNode" presStyleCnt="0"/>
      <dgm:spPr/>
    </dgm:pt>
    <dgm:pt modelId="{263EB46B-D7A3-4C01-A5CC-3CB261315425}" type="pres">
      <dgm:prSet presAssocID="{F17E8877-E107-40BA-B2E0-66D42BA3E754}" presName="iconBgRect" presStyleLbl="bgShp" presStyleIdx="0" presStyleCnt="8"/>
      <dgm:spPr>
        <a:solidFill>
          <a:schemeClr val="accent1"/>
        </a:solidFill>
      </dgm:spPr>
    </dgm:pt>
    <dgm:pt modelId="{33FA1A7B-1CBD-401B-931F-A5581AFC6A74}" type="pres">
      <dgm:prSet presAssocID="{F17E8877-E107-40BA-B2E0-66D42BA3E75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000" r="-79000"/>
          </a:stretch>
        </a:blipFill>
        <a:ln>
          <a:solidFill>
            <a:schemeClr val="bg1"/>
          </a:solidFill>
        </a:ln>
      </dgm:spPr>
    </dgm:pt>
    <dgm:pt modelId="{C74FCF77-731D-4387-A357-CF3B83128FCA}" type="pres">
      <dgm:prSet presAssocID="{F17E8877-E107-40BA-B2E0-66D42BA3E754}" presName="spaceRect" presStyleCnt="0"/>
      <dgm:spPr/>
    </dgm:pt>
    <dgm:pt modelId="{C66EB056-26F5-4C42-9653-1B86B0844D22}" type="pres">
      <dgm:prSet presAssocID="{F17E8877-E107-40BA-B2E0-66D42BA3E754}" presName="textRect" presStyleLbl="revTx" presStyleIdx="0" presStyleCnt="8">
        <dgm:presLayoutVars>
          <dgm:chMax val="1"/>
          <dgm:chPref val="1"/>
        </dgm:presLayoutVars>
      </dgm:prSet>
      <dgm:spPr/>
    </dgm:pt>
    <dgm:pt modelId="{03B5C51E-DDF9-443E-9FA4-AD116923AA9E}" type="pres">
      <dgm:prSet presAssocID="{04BE0476-9486-4C02-8F0D-13729F88498B}" presName="sibTrans" presStyleLbl="sibTrans2D1" presStyleIdx="0" presStyleCnt="0"/>
      <dgm:spPr/>
    </dgm:pt>
    <dgm:pt modelId="{E1EB2D9C-E982-48F9-9501-09BB1824A3CC}" type="pres">
      <dgm:prSet presAssocID="{AF03039B-9580-4539-B101-A79EC215543B}" presName="compNode" presStyleCnt="0"/>
      <dgm:spPr/>
    </dgm:pt>
    <dgm:pt modelId="{F201CD83-4A32-42C5-B269-0A6558CCB3C9}" type="pres">
      <dgm:prSet presAssocID="{AF03039B-9580-4539-B101-A79EC215543B}" presName="iconBgRect" presStyleLbl="bgShp" presStyleIdx="1" presStyleCnt="8"/>
      <dgm:spPr>
        <a:solidFill>
          <a:schemeClr val="accent1"/>
        </a:solidFill>
        <a:ln>
          <a:solidFill>
            <a:schemeClr val="bg1"/>
          </a:solidFill>
        </a:ln>
      </dgm:spPr>
    </dgm:pt>
    <dgm:pt modelId="{5AAC480B-2994-45CA-8D82-6BF96E2D8AE6}" type="pres">
      <dgm:prSet presAssocID="{AF03039B-9580-4539-B101-A79EC215543B}" presName="iconRect" presStyleLbl="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bg1"/>
          </a:solidFill>
        </a:ln>
      </dgm:spPr>
    </dgm:pt>
    <dgm:pt modelId="{225E77F2-7A68-465D-A250-8E3FEB4AA296}" type="pres">
      <dgm:prSet presAssocID="{AF03039B-9580-4539-B101-A79EC215543B}" presName="spaceRect" presStyleCnt="0"/>
      <dgm:spPr/>
    </dgm:pt>
    <dgm:pt modelId="{670499EE-0D05-4EFC-B91F-70BD150839D7}" type="pres">
      <dgm:prSet presAssocID="{AF03039B-9580-4539-B101-A79EC215543B}" presName="textRect" presStyleLbl="revTx" presStyleIdx="1" presStyleCnt="8">
        <dgm:presLayoutVars>
          <dgm:chMax val="1"/>
          <dgm:chPref val="1"/>
        </dgm:presLayoutVars>
      </dgm:prSet>
      <dgm:spPr/>
    </dgm:pt>
    <dgm:pt modelId="{606DCCB6-7F17-4CBF-AAE7-EAA21A675FB2}" type="pres">
      <dgm:prSet presAssocID="{787CBFF8-36C0-430E-A9BD-099069D2AF54}" presName="sibTrans" presStyleLbl="sibTrans2D1" presStyleIdx="0" presStyleCnt="0"/>
      <dgm:spPr/>
    </dgm:pt>
    <dgm:pt modelId="{CA6EE7AE-8A12-45DC-9420-9FC41586F014}" type="pres">
      <dgm:prSet presAssocID="{073A121F-BB89-461D-9BD3-081743923860}" presName="compNode" presStyleCnt="0"/>
      <dgm:spPr/>
    </dgm:pt>
    <dgm:pt modelId="{E8231F81-288D-4462-9F91-B7C1C3A2659F}" type="pres">
      <dgm:prSet presAssocID="{073A121F-BB89-461D-9BD3-081743923860}" presName="iconBgRect" presStyleLbl="bgShp" presStyleIdx="2" presStyleCnt="8"/>
      <dgm:spPr>
        <a:solidFill>
          <a:schemeClr val="accent1"/>
        </a:solidFill>
      </dgm:spPr>
    </dgm:pt>
    <dgm:pt modelId="{C19FBA9F-C666-47B5-871E-25E1B2B85D9C}" type="pres">
      <dgm:prSet presAssocID="{073A121F-BB89-461D-9BD3-081743923860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chemeClr val="bg1"/>
          </a:solidFill>
        </a:ln>
      </dgm:spPr>
    </dgm:pt>
    <dgm:pt modelId="{2AF2770F-65DC-46D7-A8B5-2EF59FAC50CA}" type="pres">
      <dgm:prSet presAssocID="{073A121F-BB89-461D-9BD3-081743923860}" presName="spaceRect" presStyleCnt="0"/>
      <dgm:spPr/>
    </dgm:pt>
    <dgm:pt modelId="{2D6F4A2C-E1AD-49F5-9004-B3D9C58EEC59}" type="pres">
      <dgm:prSet presAssocID="{073A121F-BB89-461D-9BD3-081743923860}" presName="textRect" presStyleLbl="revTx" presStyleIdx="2" presStyleCnt="8">
        <dgm:presLayoutVars>
          <dgm:chMax val="1"/>
          <dgm:chPref val="1"/>
        </dgm:presLayoutVars>
      </dgm:prSet>
      <dgm:spPr/>
    </dgm:pt>
    <dgm:pt modelId="{CD970F75-91AD-4C97-987E-AEB15C0E1E11}" type="pres">
      <dgm:prSet presAssocID="{DC56E6A7-62B4-461B-B18B-6A9E473B5878}" presName="sibTrans" presStyleLbl="sibTrans2D1" presStyleIdx="0" presStyleCnt="0"/>
      <dgm:spPr/>
    </dgm:pt>
    <dgm:pt modelId="{9DB5D320-4BD9-4178-A1AA-9E76D9F78A3C}" type="pres">
      <dgm:prSet presAssocID="{6469CEB9-1EF2-45EA-B1EF-015751440981}" presName="compNode" presStyleCnt="0"/>
      <dgm:spPr/>
    </dgm:pt>
    <dgm:pt modelId="{438F125E-17AF-4A1E-9410-B46A0C66D403}" type="pres">
      <dgm:prSet presAssocID="{6469CEB9-1EF2-45EA-B1EF-015751440981}" presName="iconBgRect" presStyleLbl="bgShp" presStyleIdx="3" presStyleCnt="8"/>
      <dgm:spPr>
        <a:solidFill>
          <a:schemeClr val="accent1"/>
        </a:solidFill>
      </dgm:spPr>
    </dgm:pt>
    <dgm:pt modelId="{F7327DA4-938B-4EC9-B5C2-10D7745BEB33}" type="pres">
      <dgm:prSet presAssocID="{6469CEB9-1EF2-45EA-B1EF-015751440981}" presName="iconRect" presStyleLbl="nod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8D4889D3-DBB8-44ED-AA71-F01E33A950DD}" type="pres">
      <dgm:prSet presAssocID="{6469CEB9-1EF2-45EA-B1EF-015751440981}" presName="spaceRect" presStyleCnt="0"/>
      <dgm:spPr/>
    </dgm:pt>
    <dgm:pt modelId="{52E63A9F-647E-4406-90DD-E94C69141F0F}" type="pres">
      <dgm:prSet presAssocID="{6469CEB9-1EF2-45EA-B1EF-015751440981}" presName="textRect" presStyleLbl="revTx" presStyleIdx="3" presStyleCnt="8">
        <dgm:presLayoutVars>
          <dgm:chMax val="1"/>
          <dgm:chPref val="1"/>
        </dgm:presLayoutVars>
      </dgm:prSet>
      <dgm:spPr/>
    </dgm:pt>
    <dgm:pt modelId="{585DD374-AC4D-4200-B6F4-5D2C8CA993C7}" type="pres">
      <dgm:prSet presAssocID="{CB765CBD-CE86-4A90-8632-0525C9C72740}" presName="sibTrans" presStyleLbl="sibTrans2D1" presStyleIdx="0" presStyleCnt="0"/>
      <dgm:spPr/>
    </dgm:pt>
    <dgm:pt modelId="{DFD26463-BC6B-400D-9D5B-7267F4299F37}" type="pres">
      <dgm:prSet presAssocID="{0D01D37C-E6AE-4388-B654-DED778861852}" presName="compNode" presStyleCnt="0"/>
      <dgm:spPr/>
    </dgm:pt>
    <dgm:pt modelId="{D1820EA1-3831-4D94-A7AA-CC995E206C8E}" type="pres">
      <dgm:prSet presAssocID="{0D01D37C-E6AE-4388-B654-DED778861852}" presName="iconBgRect" presStyleLbl="bgShp" presStyleIdx="4" presStyleCnt="8"/>
      <dgm:spPr>
        <a:solidFill>
          <a:schemeClr val="accent1"/>
        </a:solidFill>
      </dgm:spPr>
    </dgm:pt>
    <dgm:pt modelId="{1E0B4D7B-BC86-412A-AAD0-E69DA834D044}" type="pres">
      <dgm:prSet presAssocID="{0D01D37C-E6AE-4388-B654-DED778861852}" presName="iconRect" presStyleLbl="nod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AC0276A6-D429-452E-AB0F-5D0A0C5BBE9E}" type="pres">
      <dgm:prSet presAssocID="{0D01D37C-E6AE-4388-B654-DED778861852}" presName="spaceRect" presStyleCnt="0"/>
      <dgm:spPr/>
    </dgm:pt>
    <dgm:pt modelId="{F4C7AC18-9CA7-43A5-B1ED-F78857864AE0}" type="pres">
      <dgm:prSet presAssocID="{0D01D37C-E6AE-4388-B654-DED778861852}" presName="textRect" presStyleLbl="revTx" presStyleIdx="4" presStyleCnt="8">
        <dgm:presLayoutVars>
          <dgm:chMax val="1"/>
          <dgm:chPref val="1"/>
        </dgm:presLayoutVars>
      </dgm:prSet>
      <dgm:spPr/>
    </dgm:pt>
    <dgm:pt modelId="{A0DDC77B-FC4B-0D44-B53E-F49E917E5F0A}" type="pres">
      <dgm:prSet presAssocID="{4157260A-A754-462D-AEA7-25CE723EEC67}" presName="sibTrans" presStyleLbl="sibTrans2D1" presStyleIdx="0" presStyleCnt="0"/>
      <dgm:spPr/>
    </dgm:pt>
    <dgm:pt modelId="{60C659E5-02A2-934D-B489-75F672F51807}" type="pres">
      <dgm:prSet presAssocID="{903D44DE-AD99-A24F-A18B-2BAF26258350}" presName="compNode" presStyleCnt="0"/>
      <dgm:spPr/>
    </dgm:pt>
    <dgm:pt modelId="{3197F66A-BC92-1C49-9622-4BC820B2A08E}" type="pres">
      <dgm:prSet presAssocID="{903D44DE-AD99-A24F-A18B-2BAF26258350}" presName="iconBgRect" presStyleLbl="bgShp" presStyleIdx="5" presStyleCnt="8"/>
      <dgm:spPr>
        <a:solidFill>
          <a:schemeClr val="accent1"/>
        </a:solidFill>
      </dgm:spPr>
    </dgm:pt>
    <dgm:pt modelId="{215A7427-DB98-6D4D-A365-A3D861CF857B}" type="pres">
      <dgm:prSet presAssocID="{903D44DE-AD99-A24F-A18B-2BAF26258350}" presName="iconRect" presStyleLbl="nod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chemeClr val="bg1"/>
          </a:solidFill>
        </a:ln>
      </dgm:spPr>
    </dgm:pt>
    <dgm:pt modelId="{8A7D26B9-341C-5940-940E-5F2496498148}" type="pres">
      <dgm:prSet presAssocID="{903D44DE-AD99-A24F-A18B-2BAF26258350}" presName="spaceRect" presStyleCnt="0"/>
      <dgm:spPr/>
    </dgm:pt>
    <dgm:pt modelId="{294AD803-3691-DF40-B399-07467444CA89}" type="pres">
      <dgm:prSet presAssocID="{903D44DE-AD99-A24F-A18B-2BAF26258350}" presName="textRect" presStyleLbl="revTx" presStyleIdx="5" presStyleCnt="8">
        <dgm:presLayoutVars>
          <dgm:chMax val="1"/>
          <dgm:chPref val="1"/>
        </dgm:presLayoutVars>
      </dgm:prSet>
      <dgm:spPr/>
    </dgm:pt>
    <dgm:pt modelId="{6F9F154D-E471-874D-8118-E6107B551FB2}" type="pres">
      <dgm:prSet presAssocID="{6A94CD78-37D1-904D-BF0F-33E49043972B}" presName="sibTrans" presStyleLbl="sibTrans2D1" presStyleIdx="0" presStyleCnt="0"/>
      <dgm:spPr/>
    </dgm:pt>
    <dgm:pt modelId="{7132D778-0E69-DA4E-9633-0EDC9D94991A}" type="pres">
      <dgm:prSet presAssocID="{6B840D26-0CBA-0E42-806A-D15F9C12DB28}" presName="compNode" presStyleCnt="0"/>
      <dgm:spPr/>
    </dgm:pt>
    <dgm:pt modelId="{D2A6A6C1-D58B-744C-8961-6763419107A3}" type="pres">
      <dgm:prSet presAssocID="{6B840D26-0CBA-0E42-806A-D15F9C12DB28}" presName="iconBgRect" presStyleLbl="bgShp" presStyleIdx="6" presStyleCnt="8"/>
      <dgm:spPr>
        <a:solidFill>
          <a:schemeClr val="accent1"/>
        </a:solidFill>
      </dgm:spPr>
    </dgm:pt>
    <dgm:pt modelId="{36FD8AED-1029-7E47-935F-F39E5FA99AED}" type="pres">
      <dgm:prSet presAssocID="{6B840D26-0CBA-0E42-806A-D15F9C12DB28}" presName="iconRect" presStyleLbl="nod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616AB187-769B-3B4C-9CE3-B5F0B30DDBB6}" type="pres">
      <dgm:prSet presAssocID="{6B840D26-0CBA-0E42-806A-D15F9C12DB28}" presName="spaceRect" presStyleCnt="0"/>
      <dgm:spPr/>
    </dgm:pt>
    <dgm:pt modelId="{743A24BA-4484-644B-8D02-09EC33AA9A6D}" type="pres">
      <dgm:prSet presAssocID="{6B840D26-0CBA-0E42-806A-D15F9C12DB28}" presName="textRect" presStyleLbl="revTx" presStyleIdx="6" presStyleCnt="8">
        <dgm:presLayoutVars>
          <dgm:chMax val="1"/>
          <dgm:chPref val="1"/>
        </dgm:presLayoutVars>
      </dgm:prSet>
      <dgm:spPr/>
    </dgm:pt>
    <dgm:pt modelId="{E94A0B2A-1FE1-B94C-A4B5-1019574E92B4}" type="pres">
      <dgm:prSet presAssocID="{41BC0184-ADFB-BD4B-98CD-C8E5C244D40A}" presName="sibTrans" presStyleLbl="sibTrans2D1" presStyleIdx="0" presStyleCnt="0"/>
      <dgm:spPr/>
    </dgm:pt>
    <dgm:pt modelId="{A492BEED-E673-5746-A712-FDF0FA0E7289}" type="pres">
      <dgm:prSet presAssocID="{65DC4A35-FA74-534A-B2A5-2B1EF25D9CFE}" presName="compNode" presStyleCnt="0"/>
      <dgm:spPr/>
    </dgm:pt>
    <dgm:pt modelId="{456105CC-190B-894C-A1B3-68044B5E4E66}" type="pres">
      <dgm:prSet presAssocID="{65DC4A35-FA74-534A-B2A5-2B1EF25D9CFE}" presName="iconBgRect" presStyleLbl="bgShp" presStyleIdx="7" presStyleCnt="8"/>
      <dgm:spPr>
        <a:solidFill>
          <a:schemeClr val="accent1"/>
        </a:solidFill>
      </dgm:spPr>
    </dgm:pt>
    <dgm:pt modelId="{3B8BA06D-D5A5-F548-9D78-7B1B892CD080}" type="pres">
      <dgm:prSet presAssocID="{65DC4A35-FA74-534A-B2A5-2B1EF25D9CFE}" presName="iconRect" presStyleLbl="nod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1"/>
          </a:solidFill>
        </a:ln>
      </dgm:spPr>
    </dgm:pt>
    <dgm:pt modelId="{03747670-C26B-AA4B-A25B-9BAD9B161051}" type="pres">
      <dgm:prSet presAssocID="{65DC4A35-FA74-534A-B2A5-2B1EF25D9CFE}" presName="spaceRect" presStyleCnt="0"/>
      <dgm:spPr/>
    </dgm:pt>
    <dgm:pt modelId="{8E1074A1-DEDF-6B45-9925-61C018F79248}" type="pres">
      <dgm:prSet presAssocID="{65DC4A35-FA74-534A-B2A5-2B1EF25D9CF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E089002-D47D-4A6F-B762-4CF55A4A9099}" type="presOf" srcId="{CB765CBD-CE86-4A90-8632-0525C9C72740}" destId="{585DD374-AC4D-4200-B6F4-5D2C8CA993C7}" srcOrd="0" destOrd="0" presId="urn:microsoft.com/office/officeart/2018/2/layout/IconCircleList"/>
    <dgm:cxn modelId="{D4571A05-1071-8349-A348-59AD674F5DA5}" type="presOf" srcId="{41BC0184-ADFB-BD4B-98CD-C8E5C244D40A}" destId="{E94A0B2A-1FE1-B94C-A4B5-1019574E92B4}" srcOrd="0" destOrd="0" presId="urn:microsoft.com/office/officeart/2018/2/layout/IconCircleList"/>
    <dgm:cxn modelId="{B2469912-DAAD-419D-AF07-37B01A5F5563}" type="presOf" srcId="{787CBFF8-36C0-430E-A9BD-099069D2AF54}" destId="{606DCCB6-7F17-4CBF-AAE7-EAA21A675FB2}" srcOrd="0" destOrd="0" presId="urn:microsoft.com/office/officeart/2018/2/layout/IconCircleList"/>
    <dgm:cxn modelId="{AB354A15-5D13-D940-8C39-68E2EC328CCE}" type="presOf" srcId="{4157260A-A754-462D-AEA7-25CE723EEC67}" destId="{A0DDC77B-FC4B-0D44-B53E-F49E917E5F0A}" srcOrd="0" destOrd="0" presId="urn:microsoft.com/office/officeart/2018/2/layout/IconCircleList"/>
    <dgm:cxn modelId="{C5132033-D38D-554E-A1D5-EE68724564A5}" type="presOf" srcId="{6B840D26-0CBA-0E42-806A-D15F9C12DB28}" destId="{743A24BA-4484-644B-8D02-09EC33AA9A6D}" srcOrd="0" destOrd="0" presId="urn:microsoft.com/office/officeart/2018/2/layout/IconCircleList"/>
    <dgm:cxn modelId="{59FFB548-3486-4BE0-8C58-9DB92C9ACDF3}" type="presOf" srcId="{AF03039B-9580-4539-B101-A79EC215543B}" destId="{670499EE-0D05-4EFC-B91F-70BD150839D7}" srcOrd="0" destOrd="0" presId="urn:microsoft.com/office/officeart/2018/2/layout/IconCircleList"/>
    <dgm:cxn modelId="{D64CED4B-E180-4C99-BE51-2D18DCFC82F3}" type="presOf" srcId="{6469CEB9-1EF2-45EA-B1EF-015751440981}" destId="{52E63A9F-647E-4406-90DD-E94C69141F0F}" srcOrd="0" destOrd="0" presId="urn:microsoft.com/office/officeart/2018/2/layout/IconCircleList"/>
    <dgm:cxn modelId="{A34A515B-0A4B-4609-8760-DC31D96BE03D}" type="presOf" srcId="{04BE0476-9486-4C02-8F0D-13729F88498B}" destId="{03B5C51E-DDF9-443E-9FA4-AD116923AA9E}" srcOrd="0" destOrd="0" presId="urn:microsoft.com/office/officeart/2018/2/layout/IconCircleList"/>
    <dgm:cxn modelId="{45C7775D-2248-5240-982A-001C35C338C7}" type="presOf" srcId="{6A94CD78-37D1-904D-BF0F-33E49043972B}" destId="{6F9F154D-E471-874D-8118-E6107B551FB2}" srcOrd="0" destOrd="0" presId="urn:microsoft.com/office/officeart/2018/2/layout/IconCircleList"/>
    <dgm:cxn modelId="{F021545F-6AEE-4DE8-AE89-A3C7CC52642B}" type="presOf" srcId="{DC56E6A7-62B4-461B-B18B-6A9E473B5878}" destId="{CD970F75-91AD-4C97-987E-AEB15C0E1E11}" srcOrd="0" destOrd="0" presId="urn:microsoft.com/office/officeart/2018/2/layout/IconCircleList"/>
    <dgm:cxn modelId="{EC97906A-3C7C-6247-A357-E6589F2BA533}" type="presOf" srcId="{903D44DE-AD99-A24F-A18B-2BAF26258350}" destId="{294AD803-3691-DF40-B399-07467444CA89}" srcOrd="0" destOrd="0" presId="urn:microsoft.com/office/officeart/2018/2/layout/IconCircleList"/>
    <dgm:cxn modelId="{B245066B-A398-8449-8DD9-CA86B29341BC}" srcId="{F54C6C05-F9F1-4875-94F4-F65CAB66B254}" destId="{65DC4A35-FA74-534A-B2A5-2B1EF25D9CFE}" srcOrd="7" destOrd="0" parTransId="{F0B03CCE-2C8F-3344-855E-95C9C6120E8F}" sibTransId="{23E53F26-69E3-0D4D-9BFD-D22FD0F209E3}"/>
    <dgm:cxn modelId="{07B8C971-A6A9-48EF-B05E-75E290CF1DDD}" srcId="{F54C6C05-F9F1-4875-94F4-F65CAB66B254}" destId="{6469CEB9-1EF2-45EA-B1EF-015751440981}" srcOrd="3" destOrd="0" parTransId="{BDA0151E-3549-4F85-8200-3D7358CF38C1}" sibTransId="{CB765CBD-CE86-4A90-8632-0525C9C72740}"/>
    <dgm:cxn modelId="{4586E974-85D0-584E-BB24-B49F5226D08F}" type="presOf" srcId="{65DC4A35-FA74-534A-B2A5-2B1EF25D9CFE}" destId="{8E1074A1-DEDF-6B45-9925-61C018F79248}" srcOrd="0" destOrd="0" presId="urn:microsoft.com/office/officeart/2018/2/layout/IconCircleList"/>
    <dgm:cxn modelId="{9B89CB7E-1872-4D82-8BEF-7BA51F49DCDE}" type="presOf" srcId="{F17E8877-E107-40BA-B2E0-66D42BA3E754}" destId="{C66EB056-26F5-4C42-9653-1B86B0844D22}" srcOrd="0" destOrd="0" presId="urn:microsoft.com/office/officeart/2018/2/layout/IconCircleList"/>
    <dgm:cxn modelId="{9B473C82-10AB-4255-BBCC-FDE116431EDF}" type="presOf" srcId="{073A121F-BB89-461D-9BD3-081743923860}" destId="{2D6F4A2C-E1AD-49F5-9004-B3D9C58EEC59}" srcOrd="0" destOrd="0" presId="urn:microsoft.com/office/officeart/2018/2/layout/IconCircleList"/>
    <dgm:cxn modelId="{7BE0BD93-CEB0-4F7A-B4B2-C8B664DA01B3}" type="presOf" srcId="{0D01D37C-E6AE-4388-B654-DED778861852}" destId="{F4C7AC18-9CA7-43A5-B1ED-F78857864AE0}" srcOrd="0" destOrd="0" presId="urn:microsoft.com/office/officeart/2018/2/layout/IconCircleList"/>
    <dgm:cxn modelId="{8965F4B0-4F4B-4684-99EF-AC526DFAEDB7}" srcId="{F54C6C05-F9F1-4875-94F4-F65CAB66B254}" destId="{0D01D37C-E6AE-4388-B654-DED778861852}" srcOrd="4" destOrd="0" parTransId="{3E0FDAB4-5BB5-4727-88D2-3DFBBDD74A94}" sibTransId="{4157260A-A754-462D-AEA7-25CE723EEC67}"/>
    <dgm:cxn modelId="{12AD01B1-1CF5-4605-8780-FD581C2CA409}" srcId="{F54C6C05-F9F1-4875-94F4-F65CAB66B254}" destId="{F17E8877-E107-40BA-B2E0-66D42BA3E754}" srcOrd="0" destOrd="0" parTransId="{61F73EC8-D74E-4FE0-8F8B-21D4863F67C3}" sibTransId="{04BE0476-9486-4C02-8F0D-13729F88498B}"/>
    <dgm:cxn modelId="{7AF9FAD9-62EB-4892-B467-0F8BD0AA9E8B}" srcId="{F54C6C05-F9F1-4875-94F4-F65CAB66B254}" destId="{073A121F-BB89-461D-9BD3-081743923860}" srcOrd="2" destOrd="0" parTransId="{E1B5993D-B00A-4BB9-B729-3005EAA36D97}" sibTransId="{DC56E6A7-62B4-461B-B18B-6A9E473B5878}"/>
    <dgm:cxn modelId="{48F222DC-BC0B-4766-900E-CD1828342150}" type="presOf" srcId="{F54C6C05-F9F1-4875-94F4-F65CAB66B254}" destId="{C02772D1-2297-4DD3-8491-4153DE1A6EA8}" srcOrd="0" destOrd="0" presId="urn:microsoft.com/office/officeart/2018/2/layout/IconCircleList"/>
    <dgm:cxn modelId="{4B1FF3E8-B55F-174A-89CA-048CC9A76D35}" srcId="{F54C6C05-F9F1-4875-94F4-F65CAB66B254}" destId="{6B840D26-0CBA-0E42-806A-D15F9C12DB28}" srcOrd="6" destOrd="0" parTransId="{ED801ACD-3EC0-BD45-BCBE-007C5A63789E}" sibTransId="{41BC0184-ADFB-BD4B-98CD-C8E5C244D40A}"/>
    <dgm:cxn modelId="{3E46BAED-78AE-8843-ABEE-9ED0075E7F10}" srcId="{F54C6C05-F9F1-4875-94F4-F65CAB66B254}" destId="{903D44DE-AD99-A24F-A18B-2BAF26258350}" srcOrd="5" destOrd="0" parTransId="{A538A8D9-A979-A64B-BDDA-34AB3D346751}" sibTransId="{6A94CD78-37D1-904D-BF0F-33E49043972B}"/>
    <dgm:cxn modelId="{DBA15BF5-D8A9-4BC2-9D1B-0E1210291161}" srcId="{F54C6C05-F9F1-4875-94F4-F65CAB66B254}" destId="{AF03039B-9580-4539-B101-A79EC215543B}" srcOrd="1" destOrd="0" parTransId="{63C5D41D-0224-4DA2-A5E8-55F9B052C113}" sibTransId="{787CBFF8-36C0-430E-A9BD-099069D2AF54}"/>
    <dgm:cxn modelId="{62F0D00E-9428-4CCA-BC3C-CF7F44AAA614}" type="presParOf" srcId="{C02772D1-2297-4DD3-8491-4153DE1A6EA8}" destId="{46D63F86-6EB7-4D97-83E8-A40F61018239}" srcOrd="0" destOrd="0" presId="urn:microsoft.com/office/officeart/2018/2/layout/IconCircleList"/>
    <dgm:cxn modelId="{4E2E9B12-635B-4A59-ACB8-FDF6F09B5CA4}" type="presParOf" srcId="{46D63F86-6EB7-4D97-83E8-A40F61018239}" destId="{12CFB9F5-AC4B-471D-8042-6BD305FE9195}" srcOrd="0" destOrd="0" presId="urn:microsoft.com/office/officeart/2018/2/layout/IconCircleList"/>
    <dgm:cxn modelId="{B19634A7-D174-44EE-8C04-BF30E1780DA4}" type="presParOf" srcId="{12CFB9F5-AC4B-471D-8042-6BD305FE9195}" destId="{263EB46B-D7A3-4C01-A5CC-3CB261315425}" srcOrd="0" destOrd="0" presId="urn:microsoft.com/office/officeart/2018/2/layout/IconCircleList"/>
    <dgm:cxn modelId="{B507911A-548A-42E8-9C31-B5338B591AAF}" type="presParOf" srcId="{12CFB9F5-AC4B-471D-8042-6BD305FE9195}" destId="{33FA1A7B-1CBD-401B-931F-A5581AFC6A74}" srcOrd="1" destOrd="0" presId="urn:microsoft.com/office/officeart/2018/2/layout/IconCircleList"/>
    <dgm:cxn modelId="{BA4F1606-6B74-4061-9765-5C57D1D1E56F}" type="presParOf" srcId="{12CFB9F5-AC4B-471D-8042-6BD305FE9195}" destId="{C74FCF77-731D-4387-A357-CF3B83128FCA}" srcOrd="2" destOrd="0" presId="urn:microsoft.com/office/officeart/2018/2/layout/IconCircleList"/>
    <dgm:cxn modelId="{3070AC3D-8CFC-4007-8134-FD1F517C74FE}" type="presParOf" srcId="{12CFB9F5-AC4B-471D-8042-6BD305FE9195}" destId="{C66EB056-26F5-4C42-9653-1B86B0844D22}" srcOrd="3" destOrd="0" presId="urn:microsoft.com/office/officeart/2018/2/layout/IconCircleList"/>
    <dgm:cxn modelId="{6BF787F8-D755-4C55-9A96-71B5F5B202CC}" type="presParOf" srcId="{46D63F86-6EB7-4D97-83E8-A40F61018239}" destId="{03B5C51E-DDF9-443E-9FA4-AD116923AA9E}" srcOrd="1" destOrd="0" presId="urn:microsoft.com/office/officeart/2018/2/layout/IconCircleList"/>
    <dgm:cxn modelId="{97F91688-AD0D-4BB9-B1D0-298C3DDF0468}" type="presParOf" srcId="{46D63F86-6EB7-4D97-83E8-A40F61018239}" destId="{E1EB2D9C-E982-48F9-9501-09BB1824A3CC}" srcOrd="2" destOrd="0" presId="urn:microsoft.com/office/officeart/2018/2/layout/IconCircleList"/>
    <dgm:cxn modelId="{1FA7A0B6-3F36-42F9-BFDF-6AEE8B50DE9B}" type="presParOf" srcId="{E1EB2D9C-E982-48F9-9501-09BB1824A3CC}" destId="{F201CD83-4A32-42C5-B269-0A6558CCB3C9}" srcOrd="0" destOrd="0" presId="urn:microsoft.com/office/officeart/2018/2/layout/IconCircleList"/>
    <dgm:cxn modelId="{8890A485-D3EB-4369-AC5B-AEEC97223628}" type="presParOf" srcId="{E1EB2D9C-E982-48F9-9501-09BB1824A3CC}" destId="{5AAC480B-2994-45CA-8D82-6BF96E2D8AE6}" srcOrd="1" destOrd="0" presId="urn:microsoft.com/office/officeart/2018/2/layout/IconCircleList"/>
    <dgm:cxn modelId="{5AA58257-BD57-4CD8-B487-E5D54FA5DC5D}" type="presParOf" srcId="{E1EB2D9C-E982-48F9-9501-09BB1824A3CC}" destId="{225E77F2-7A68-465D-A250-8E3FEB4AA296}" srcOrd="2" destOrd="0" presId="urn:microsoft.com/office/officeart/2018/2/layout/IconCircleList"/>
    <dgm:cxn modelId="{80A10E80-2DBB-4E67-8BF8-EE49382753F6}" type="presParOf" srcId="{E1EB2D9C-E982-48F9-9501-09BB1824A3CC}" destId="{670499EE-0D05-4EFC-B91F-70BD150839D7}" srcOrd="3" destOrd="0" presId="urn:microsoft.com/office/officeart/2018/2/layout/IconCircleList"/>
    <dgm:cxn modelId="{FA7C3589-7C24-4212-9278-55AAB89785A1}" type="presParOf" srcId="{46D63F86-6EB7-4D97-83E8-A40F61018239}" destId="{606DCCB6-7F17-4CBF-AAE7-EAA21A675FB2}" srcOrd="3" destOrd="0" presId="urn:microsoft.com/office/officeart/2018/2/layout/IconCircleList"/>
    <dgm:cxn modelId="{40694F25-51AA-42A6-BB70-B930DEFDC4EF}" type="presParOf" srcId="{46D63F86-6EB7-4D97-83E8-A40F61018239}" destId="{CA6EE7AE-8A12-45DC-9420-9FC41586F014}" srcOrd="4" destOrd="0" presId="urn:microsoft.com/office/officeart/2018/2/layout/IconCircleList"/>
    <dgm:cxn modelId="{83CC94E3-125D-4BF8-8AFF-AA6DCD3D4912}" type="presParOf" srcId="{CA6EE7AE-8A12-45DC-9420-9FC41586F014}" destId="{E8231F81-288D-4462-9F91-B7C1C3A2659F}" srcOrd="0" destOrd="0" presId="urn:microsoft.com/office/officeart/2018/2/layout/IconCircleList"/>
    <dgm:cxn modelId="{E3DB54F1-B732-44A1-B39D-911094378960}" type="presParOf" srcId="{CA6EE7AE-8A12-45DC-9420-9FC41586F014}" destId="{C19FBA9F-C666-47B5-871E-25E1B2B85D9C}" srcOrd="1" destOrd="0" presId="urn:microsoft.com/office/officeart/2018/2/layout/IconCircleList"/>
    <dgm:cxn modelId="{CD798167-6408-45A2-9B9C-4633C25700C6}" type="presParOf" srcId="{CA6EE7AE-8A12-45DC-9420-9FC41586F014}" destId="{2AF2770F-65DC-46D7-A8B5-2EF59FAC50CA}" srcOrd="2" destOrd="0" presId="urn:microsoft.com/office/officeart/2018/2/layout/IconCircleList"/>
    <dgm:cxn modelId="{BAF19CA6-584E-477C-9047-EA23528DE4D0}" type="presParOf" srcId="{CA6EE7AE-8A12-45DC-9420-9FC41586F014}" destId="{2D6F4A2C-E1AD-49F5-9004-B3D9C58EEC59}" srcOrd="3" destOrd="0" presId="urn:microsoft.com/office/officeart/2018/2/layout/IconCircleList"/>
    <dgm:cxn modelId="{8927CCAF-7ADD-4014-A003-BF1F1A9D51E6}" type="presParOf" srcId="{46D63F86-6EB7-4D97-83E8-A40F61018239}" destId="{CD970F75-91AD-4C97-987E-AEB15C0E1E11}" srcOrd="5" destOrd="0" presId="urn:microsoft.com/office/officeart/2018/2/layout/IconCircleList"/>
    <dgm:cxn modelId="{C5B18700-B3E5-4368-8680-64B60703D794}" type="presParOf" srcId="{46D63F86-6EB7-4D97-83E8-A40F61018239}" destId="{9DB5D320-4BD9-4178-A1AA-9E76D9F78A3C}" srcOrd="6" destOrd="0" presId="urn:microsoft.com/office/officeart/2018/2/layout/IconCircleList"/>
    <dgm:cxn modelId="{F926DA38-22A7-4267-A75F-5A86F180E6C1}" type="presParOf" srcId="{9DB5D320-4BD9-4178-A1AA-9E76D9F78A3C}" destId="{438F125E-17AF-4A1E-9410-B46A0C66D403}" srcOrd="0" destOrd="0" presId="urn:microsoft.com/office/officeart/2018/2/layout/IconCircleList"/>
    <dgm:cxn modelId="{42C5887E-352B-474E-A735-211CC8AB6C9C}" type="presParOf" srcId="{9DB5D320-4BD9-4178-A1AA-9E76D9F78A3C}" destId="{F7327DA4-938B-4EC9-B5C2-10D7745BEB33}" srcOrd="1" destOrd="0" presId="urn:microsoft.com/office/officeart/2018/2/layout/IconCircleList"/>
    <dgm:cxn modelId="{3D0D45FB-5736-43F0-BF93-40F3EA92B538}" type="presParOf" srcId="{9DB5D320-4BD9-4178-A1AA-9E76D9F78A3C}" destId="{8D4889D3-DBB8-44ED-AA71-F01E33A950DD}" srcOrd="2" destOrd="0" presId="urn:microsoft.com/office/officeart/2018/2/layout/IconCircleList"/>
    <dgm:cxn modelId="{D37DBDD0-402E-47F0-9BF9-B180464CA746}" type="presParOf" srcId="{9DB5D320-4BD9-4178-A1AA-9E76D9F78A3C}" destId="{52E63A9F-647E-4406-90DD-E94C69141F0F}" srcOrd="3" destOrd="0" presId="urn:microsoft.com/office/officeart/2018/2/layout/IconCircleList"/>
    <dgm:cxn modelId="{C6A62E34-5739-44B6-9946-A13824A37A18}" type="presParOf" srcId="{46D63F86-6EB7-4D97-83E8-A40F61018239}" destId="{585DD374-AC4D-4200-B6F4-5D2C8CA993C7}" srcOrd="7" destOrd="0" presId="urn:microsoft.com/office/officeart/2018/2/layout/IconCircleList"/>
    <dgm:cxn modelId="{120E6403-5BF2-4FD5-80E0-D6D208229A6B}" type="presParOf" srcId="{46D63F86-6EB7-4D97-83E8-A40F61018239}" destId="{DFD26463-BC6B-400D-9D5B-7267F4299F37}" srcOrd="8" destOrd="0" presId="urn:microsoft.com/office/officeart/2018/2/layout/IconCircleList"/>
    <dgm:cxn modelId="{8F490468-0FB6-47A9-96A3-8AC975A9F28F}" type="presParOf" srcId="{DFD26463-BC6B-400D-9D5B-7267F4299F37}" destId="{D1820EA1-3831-4D94-A7AA-CC995E206C8E}" srcOrd="0" destOrd="0" presId="urn:microsoft.com/office/officeart/2018/2/layout/IconCircleList"/>
    <dgm:cxn modelId="{565D3A19-F600-4976-ABAF-EA50DB1B121E}" type="presParOf" srcId="{DFD26463-BC6B-400D-9D5B-7267F4299F37}" destId="{1E0B4D7B-BC86-412A-AAD0-E69DA834D044}" srcOrd="1" destOrd="0" presId="urn:microsoft.com/office/officeart/2018/2/layout/IconCircleList"/>
    <dgm:cxn modelId="{D9332A9A-B6EB-4B5B-BA1E-04603963109B}" type="presParOf" srcId="{DFD26463-BC6B-400D-9D5B-7267F4299F37}" destId="{AC0276A6-D429-452E-AB0F-5D0A0C5BBE9E}" srcOrd="2" destOrd="0" presId="urn:microsoft.com/office/officeart/2018/2/layout/IconCircleList"/>
    <dgm:cxn modelId="{0F3043CA-FBDA-4200-81B4-B19CE71242A6}" type="presParOf" srcId="{DFD26463-BC6B-400D-9D5B-7267F4299F37}" destId="{F4C7AC18-9CA7-43A5-B1ED-F78857864AE0}" srcOrd="3" destOrd="0" presId="urn:microsoft.com/office/officeart/2018/2/layout/IconCircleList"/>
    <dgm:cxn modelId="{47E218B7-471B-6842-8728-62E410989E52}" type="presParOf" srcId="{46D63F86-6EB7-4D97-83E8-A40F61018239}" destId="{A0DDC77B-FC4B-0D44-B53E-F49E917E5F0A}" srcOrd="9" destOrd="0" presId="urn:microsoft.com/office/officeart/2018/2/layout/IconCircleList"/>
    <dgm:cxn modelId="{E130BA1E-9D94-E643-8306-08AE4884CBF3}" type="presParOf" srcId="{46D63F86-6EB7-4D97-83E8-A40F61018239}" destId="{60C659E5-02A2-934D-B489-75F672F51807}" srcOrd="10" destOrd="0" presId="urn:microsoft.com/office/officeart/2018/2/layout/IconCircleList"/>
    <dgm:cxn modelId="{6A8E3598-D77F-824C-81C3-54ACB157DFA3}" type="presParOf" srcId="{60C659E5-02A2-934D-B489-75F672F51807}" destId="{3197F66A-BC92-1C49-9622-4BC820B2A08E}" srcOrd="0" destOrd="0" presId="urn:microsoft.com/office/officeart/2018/2/layout/IconCircleList"/>
    <dgm:cxn modelId="{61D8858F-4752-064C-95B7-91DF391A877C}" type="presParOf" srcId="{60C659E5-02A2-934D-B489-75F672F51807}" destId="{215A7427-DB98-6D4D-A365-A3D861CF857B}" srcOrd="1" destOrd="0" presId="urn:microsoft.com/office/officeart/2018/2/layout/IconCircleList"/>
    <dgm:cxn modelId="{2789D19A-4F38-5249-9CEB-26EE2CFEED07}" type="presParOf" srcId="{60C659E5-02A2-934D-B489-75F672F51807}" destId="{8A7D26B9-341C-5940-940E-5F2496498148}" srcOrd="2" destOrd="0" presId="urn:microsoft.com/office/officeart/2018/2/layout/IconCircleList"/>
    <dgm:cxn modelId="{703C6906-02C2-754C-8A97-B9D971D59C2C}" type="presParOf" srcId="{60C659E5-02A2-934D-B489-75F672F51807}" destId="{294AD803-3691-DF40-B399-07467444CA89}" srcOrd="3" destOrd="0" presId="urn:microsoft.com/office/officeart/2018/2/layout/IconCircleList"/>
    <dgm:cxn modelId="{60448A6A-3101-3D42-89CB-C49261025681}" type="presParOf" srcId="{46D63F86-6EB7-4D97-83E8-A40F61018239}" destId="{6F9F154D-E471-874D-8118-E6107B551FB2}" srcOrd="11" destOrd="0" presId="urn:microsoft.com/office/officeart/2018/2/layout/IconCircleList"/>
    <dgm:cxn modelId="{8E3087FC-C799-CB49-8F33-D2263878D3ED}" type="presParOf" srcId="{46D63F86-6EB7-4D97-83E8-A40F61018239}" destId="{7132D778-0E69-DA4E-9633-0EDC9D94991A}" srcOrd="12" destOrd="0" presId="urn:microsoft.com/office/officeart/2018/2/layout/IconCircleList"/>
    <dgm:cxn modelId="{F111E0A6-F20E-C24E-9EC5-D5EA1D5ED863}" type="presParOf" srcId="{7132D778-0E69-DA4E-9633-0EDC9D94991A}" destId="{D2A6A6C1-D58B-744C-8961-6763419107A3}" srcOrd="0" destOrd="0" presId="urn:microsoft.com/office/officeart/2018/2/layout/IconCircleList"/>
    <dgm:cxn modelId="{60A1C736-75A3-F24E-8DBE-EB952804BEE9}" type="presParOf" srcId="{7132D778-0E69-DA4E-9633-0EDC9D94991A}" destId="{36FD8AED-1029-7E47-935F-F39E5FA99AED}" srcOrd="1" destOrd="0" presId="urn:microsoft.com/office/officeart/2018/2/layout/IconCircleList"/>
    <dgm:cxn modelId="{A06BBCCA-F1CB-0941-8BC1-572D8954F63C}" type="presParOf" srcId="{7132D778-0E69-DA4E-9633-0EDC9D94991A}" destId="{616AB187-769B-3B4C-9CE3-B5F0B30DDBB6}" srcOrd="2" destOrd="0" presId="urn:microsoft.com/office/officeart/2018/2/layout/IconCircleList"/>
    <dgm:cxn modelId="{7510A7D5-AEB0-FA4A-923D-CF361545C392}" type="presParOf" srcId="{7132D778-0E69-DA4E-9633-0EDC9D94991A}" destId="{743A24BA-4484-644B-8D02-09EC33AA9A6D}" srcOrd="3" destOrd="0" presId="urn:microsoft.com/office/officeart/2018/2/layout/IconCircleList"/>
    <dgm:cxn modelId="{921E9CD7-12B0-8741-A7F4-846C2EF258FE}" type="presParOf" srcId="{46D63F86-6EB7-4D97-83E8-A40F61018239}" destId="{E94A0B2A-1FE1-B94C-A4B5-1019574E92B4}" srcOrd="13" destOrd="0" presId="urn:microsoft.com/office/officeart/2018/2/layout/IconCircleList"/>
    <dgm:cxn modelId="{DC1FB801-35B6-1C48-90CB-B0E8DCB8F375}" type="presParOf" srcId="{46D63F86-6EB7-4D97-83E8-A40F61018239}" destId="{A492BEED-E673-5746-A712-FDF0FA0E7289}" srcOrd="14" destOrd="0" presId="urn:microsoft.com/office/officeart/2018/2/layout/IconCircleList"/>
    <dgm:cxn modelId="{648CCEEF-3555-F54B-B07F-496A9EC92651}" type="presParOf" srcId="{A492BEED-E673-5746-A712-FDF0FA0E7289}" destId="{456105CC-190B-894C-A1B3-68044B5E4E66}" srcOrd="0" destOrd="0" presId="urn:microsoft.com/office/officeart/2018/2/layout/IconCircleList"/>
    <dgm:cxn modelId="{650F9ACE-A597-B94C-A549-73C155C9FC9D}" type="presParOf" srcId="{A492BEED-E673-5746-A712-FDF0FA0E7289}" destId="{3B8BA06D-D5A5-F548-9D78-7B1B892CD080}" srcOrd="1" destOrd="0" presId="urn:microsoft.com/office/officeart/2018/2/layout/IconCircleList"/>
    <dgm:cxn modelId="{91275CC2-424D-EF46-A022-4FAC003C77AB}" type="presParOf" srcId="{A492BEED-E673-5746-A712-FDF0FA0E7289}" destId="{03747670-C26B-AA4B-A25B-9BAD9B161051}" srcOrd="2" destOrd="0" presId="urn:microsoft.com/office/officeart/2018/2/layout/IconCircleList"/>
    <dgm:cxn modelId="{A0F2FB7A-3F41-874B-ABCC-FBF350ADA793}" type="presParOf" srcId="{A492BEED-E673-5746-A712-FDF0FA0E7289}" destId="{8E1074A1-DEDF-6B45-9925-61C018F792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EB46B-D7A3-4C01-A5CC-3CB261315425}">
      <dsp:nvSpPr>
        <dsp:cNvPr id="0" name=""/>
        <dsp:cNvSpPr/>
      </dsp:nvSpPr>
      <dsp:spPr>
        <a:xfrm>
          <a:off x="1064181" y="837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A1A7B-1CBD-401B-931F-A5581AFC6A74}">
      <dsp:nvSpPr>
        <dsp:cNvPr id="0" name=""/>
        <dsp:cNvSpPr/>
      </dsp:nvSpPr>
      <dsp:spPr>
        <a:xfrm>
          <a:off x="1187220" y="123876"/>
          <a:ext cx="339821" cy="339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000" r="-79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EB056-26F5-4C42-9653-1B86B0844D22}">
      <dsp:nvSpPr>
        <dsp:cNvPr id="0" name=""/>
        <dsp:cNvSpPr/>
      </dsp:nvSpPr>
      <dsp:spPr>
        <a:xfrm>
          <a:off x="1775631" y="837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</a:t>
          </a:r>
        </a:p>
      </dsp:txBody>
      <dsp:txXfrm>
        <a:off x="1775631" y="837"/>
        <a:ext cx="1381049" cy="585899"/>
      </dsp:txXfrm>
    </dsp:sp>
    <dsp:sp modelId="{F201CD83-4A32-42C5-B269-0A6558CCB3C9}">
      <dsp:nvSpPr>
        <dsp:cNvPr id="0" name=""/>
        <dsp:cNvSpPr/>
      </dsp:nvSpPr>
      <dsp:spPr>
        <a:xfrm>
          <a:off x="3397319" y="837"/>
          <a:ext cx="585899" cy="585899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C480B-2994-45CA-8D82-6BF96E2D8AE6}">
      <dsp:nvSpPr>
        <dsp:cNvPr id="0" name=""/>
        <dsp:cNvSpPr/>
      </dsp:nvSpPr>
      <dsp:spPr>
        <a:xfrm>
          <a:off x="3520358" y="123876"/>
          <a:ext cx="339821" cy="33982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499EE-0D05-4EFC-B91F-70BD150839D7}">
      <dsp:nvSpPr>
        <dsp:cNvPr id="0" name=""/>
        <dsp:cNvSpPr/>
      </dsp:nvSpPr>
      <dsp:spPr>
        <a:xfrm>
          <a:off x="4108769" y="837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</a:t>
          </a:r>
        </a:p>
      </dsp:txBody>
      <dsp:txXfrm>
        <a:off x="4108769" y="837"/>
        <a:ext cx="1381049" cy="585899"/>
      </dsp:txXfrm>
    </dsp:sp>
    <dsp:sp modelId="{E8231F81-288D-4462-9F91-B7C1C3A2659F}">
      <dsp:nvSpPr>
        <dsp:cNvPr id="0" name=""/>
        <dsp:cNvSpPr/>
      </dsp:nvSpPr>
      <dsp:spPr>
        <a:xfrm>
          <a:off x="1064181" y="135014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FBA9F-C666-47B5-871E-25E1B2B85D9C}">
      <dsp:nvSpPr>
        <dsp:cNvPr id="0" name=""/>
        <dsp:cNvSpPr/>
      </dsp:nvSpPr>
      <dsp:spPr>
        <a:xfrm>
          <a:off x="1187220" y="1473185"/>
          <a:ext cx="339821" cy="339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F4A2C-E1AD-49F5-9004-B3D9C58EEC59}">
      <dsp:nvSpPr>
        <dsp:cNvPr id="0" name=""/>
        <dsp:cNvSpPr/>
      </dsp:nvSpPr>
      <dsp:spPr>
        <a:xfrm>
          <a:off x="1775631" y="135014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ML -Models</a:t>
          </a:r>
        </a:p>
      </dsp:txBody>
      <dsp:txXfrm>
        <a:off x="1775631" y="1350146"/>
        <a:ext cx="1381049" cy="585899"/>
      </dsp:txXfrm>
    </dsp:sp>
    <dsp:sp modelId="{438F125E-17AF-4A1E-9410-B46A0C66D403}">
      <dsp:nvSpPr>
        <dsp:cNvPr id="0" name=""/>
        <dsp:cNvSpPr/>
      </dsp:nvSpPr>
      <dsp:spPr>
        <a:xfrm>
          <a:off x="3397319" y="135014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27DA4-938B-4EC9-B5C2-10D7745BEB33}">
      <dsp:nvSpPr>
        <dsp:cNvPr id="0" name=""/>
        <dsp:cNvSpPr/>
      </dsp:nvSpPr>
      <dsp:spPr>
        <a:xfrm>
          <a:off x="3520358" y="1473185"/>
          <a:ext cx="339821" cy="33982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63A9F-647E-4406-90DD-E94C69141F0F}">
      <dsp:nvSpPr>
        <dsp:cNvPr id="0" name=""/>
        <dsp:cNvSpPr/>
      </dsp:nvSpPr>
      <dsp:spPr>
        <a:xfrm>
          <a:off x="4108769" y="135014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– Flask</a:t>
          </a:r>
        </a:p>
      </dsp:txBody>
      <dsp:txXfrm>
        <a:off x="4108769" y="1350146"/>
        <a:ext cx="1381049" cy="585899"/>
      </dsp:txXfrm>
    </dsp:sp>
    <dsp:sp modelId="{D1820EA1-3831-4D94-A7AA-CC995E206C8E}">
      <dsp:nvSpPr>
        <dsp:cNvPr id="0" name=""/>
        <dsp:cNvSpPr/>
      </dsp:nvSpPr>
      <dsp:spPr>
        <a:xfrm>
          <a:off x="1064181" y="269945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B4D7B-BC86-412A-AAD0-E69DA834D044}">
      <dsp:nvSpPr>
        <dsp:cNvPr id="0" name=""/>
        <dsp:cNvSpPr/>
      </dsp:nvSpPr>
      <dsp:spPr>
        <a:xfrm>
          <a:off x="1187220" y="2822495"/>
          <a:ext cx="339821" cy="339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7AC18-9CA7-43A5-B1ED-F78857864AE0}">
      <dsp:nvSpPr>
        <dsp:cNvPr id="0" name=""/>
        <dsp:cNvSpPr/>
      </dsp:nvSpPr>
      <dsp:spPr>
        <a:xfrm>
          <a:off x="1775631" y="269945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HTML/CSS</a:t>
          </a:r>
        </a:p>
      </dsp:txBody>
      <dsp:txXfrm>
        <a:off x="1775631" y="2699456"/>
        <a:ext cx="1381049" cy="585899"/>
      </dsp:txXfrm>
    </dsp:sp>
    <dsp:sp modelId="{3197F66A-BC92-1C49-9622-4BC820B2A08E}">
      <dsp:nvSpPr>
        <dsp:cNvPr id="0" name=""/>
        <dsp:cNvSpPr/>
      </dsp:nvSpPr>
      <dsp:spPr>
        <a:xfrm>
          <a:off x="3397319" y="2699456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A7427-DB98-6D4D-A365-A3D861CF857B}">
      <dsp:nvSpPr>
        <dsp:cNvPr id="0" name=""/>
        <dsp:cNvSpPr/>
      </dsp:nvSpPr>
      <dsp:spPr>
        <a:xfrm>
          <a:off x="3520358" y="2822495"/>
          <a:ext cx="339821" cy="33982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AD803-3691-DF40-B399-07467444CA89}">
      <dsp:nvSpPr>
        <dsp:cNvPr id="0" name=""/>
        <dsp:cNvSpPr/>
      </dsp:nvSpPr>
      <dsp:spPr>
        <a:xfrm>
          <a:off x="4108769" y="2699456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Javascript</a:t>
          </a:r>
          <a:endParaRPr lang="en-US" sz="1900" kern="1200" dirty="0"/>
        </a:p>
      </dsp:txBody>
      <dsp:txXfrm>
        <a:off x="4108769" y="2699456"/>
        <a:ext cx="1381049" cy="585899"/>
      </dsp:txXfrm>
    </dsp:sp>
    <dsp:sp modelId="{D2A6A6C1-D58B-744C-8961-6763419107A3}">
      <dsp:nvSpPr>
        <dsp:cNvPr id="0" name=""/>
        <dsp:cNvSpPr/>
      </dsp:nvSpPr>
      <dsp:spPr>
        <a:xfrm>
          <a:off x="1064181" y="4048765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D8AED-1029-7E47-935F-F39E5FA99AED}">
      <dsp:nvSpPr>
        <dsp:cNvPr id="0" name=""/>
        <dsp:cNvSpPr/>
      </dsp:nvSpPr>
      <dsp:spPr>
        <a:xfrm>
          <a:off x="1187220" y="4171804"/>
          <a:ext cx="339821" cy="339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A24BA-4484-644B-8D02-09EC33AA9A6D}">
      <dsp:nvSpPr>
        <dsp:cNvPr id="0" name=""/>
        <dsp:cNvSpPr/>
      </dsp:nvSpPr>
      <dsp:spPr>
        <a:xfrm>
          <a:off x="1775631" y="4048765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Tableau</a:t>
          </a:r>
        </a:p>
      </dsp:txBody>
      <dsp:txXfrm>
        <a:off x="1775631" y="4048765"/>
        <a:ext cx="1381049" cy="585899"/>
      </dsp:txXfrm>
    </dsp:sp>
    <dsp:sp modelId="{456105CC-190B-894C-A1B3-68044B5E4E66}">
      <dsp:nvSpPr>
        <dsp:cNvPr id="0" name=""/>
        <dsp:cNvSpPr/>
      </dsp:nvSpPr>
      <dsp:spPr>
        <a:xfrm>
          <a:off x="3397319" y="4048765"/>
          <a:ext cx="585899" cy="58589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BA06D-D5A5-F548-9D78-7B1B892CD080}">
      <dsp:nvSpPr>
        <dsp:cNvPr id="0" name=""/>
        <dsp:cNvSpPr/>
      </dsp:nvSpPr>
      <dsp:spPr>
        <a:xfrm>
          <a:off x="3520358" y="4171804"/>
          <a:ext cx="339821" cy="33982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074A1-DEDF-6B45-9925-61C018F79248}">
      <dsp:nvSpPr>
        <dsp:cNvPr id="0" name=""/>
        <dsp:cNvSpPr/>
      </dsp:nvSpPr>
      <dsp:spPr>
        <a:xfrm>
          <a:off x="4108769" y="4048765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Heroku</a:t>
          </a:r>
        </a:p>
      </dsp:txBody>
      <dsp:txXfrm>
        <a:off x="4108769" y="4048765"/>
        <a:ext cx="1381049" cy="585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184DA70-C731-4C70-880D-CCD4705E623C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45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80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7669AF7-7BEB-44E4-9852-375E34362B5B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AAAC38D-0552-4C82-B593-E6124DFADBE2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7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043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2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9667345-2558-425A-8533-9BFDBCE15005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6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907D986-8816-4272-A432-0437A28A9828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1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cvd-analysis.heroku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/>
              <a:t>Are You at the Risk of Heart Disease?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3726" y="4110011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/>
              <a:t>France </a:t>
            </a:r>
            <a:r>
              <a:rPr lang="en-US" sz="2000" dirty="0" err="1"/>
              <a:t>Guieb</a:t>
            </a:r>
            <a:r>
              <a:rPr lang="en-US" sz="2000" dirty="0"/>
              <a:t>, Zohaib Hashmi, Beth Scott, </a:t>
            </a:r>
            <a:r>
              <a:rPr lang="en-US" sz="2000" dirty="0" err="1"/>
              <a:t>Snehitha</a:t>
            </a:r>
            <a:r>
              <a:rPr lang="en-US" sz="2000" dirty="0"/>
              <a:t> Soma, Anjana Bandara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09658-0530-8743-B621-FD14AB0E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079" y="12732"/>
            <a:ext cx="1042828" cy="15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" name="Freeform: Shape 203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8" name="Content Placeholder 2">
            <a:extLst>
              <a:ext uri="{FF2B5EF4-FFF2-40B4-BE49-F238E27FC236}">
                <a16:creationId xmlns:a16="http://schemas.microsoft.com/office/drawing/2014/main" id="{055F7F96-A937-44CC-A012-DC6B01CDB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140740"/>
              </p:ext>
            </p:extLst>
          </p:nvPr>
        </p:nvGraphicFramePr>
        <p:xfrm>
          <a:off x="4846319" y="1111249"/>
          <a:ext cx="6554001" cy="4635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4EF75CB-85BC-0F41-BBD6-4F0325AD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03" y="3480531"/>
            <a:ext cx="2048000" cy="115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964C48CE-4B4D-4D90-9EFD-8E3F18FF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11" y="2328530"/>
            <a:ext cx="2048000" cy="1152001"/>
          </a:xfrm>
        </p:spPr>
        <p:txBody>
          <a:bodyPr vert="horz" lIns="228600" tIns="228600" rIns="228600" bIns="0" rtlCol="0">
            <a:normAutofit/>
          </a:bodyPr>
          <a:lstStyle/>
          <a:p>
            <a:pPr algn="l"/>
            <a:r>
              <a:rPr lang="en-US" sz="5400" b="1" dirty="0">
                <a:solidFill>
                  <a:schemeClr val="tx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11025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4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Rectangle 16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964C48CE-4B4D-4D90-9EFD-8E3F18FF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Data &amp; Data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6" name="Table 4">
            <a:extLst>
              <a:ext uri="{FF2B5EF4-FFF2-40B4-BE49-F238E27FC236}">
                <a16:creationId xmlns:a16="http://schemas.microsoft.com/office/drawing/2014/main" id="{E65F3FD1-C365-4E87-8169-000E78634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86980"/>
              </p:ext>
            </p:extLst>
          </p:nvPr>
        </p:nvGraphicFramePr>
        <p:xfrm>
          <a:off x="745565" y="1186483"/>
          <a:ext cx="10585743" cy="300191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30220">
                  <a:extLst>
                    <a:ext uri="{9D8B030D-6E8A-4147-A177-3AD203B41FA5}">
                      <a16:colId xmlns:a16="http://schemas.microsoft.com/office/drawing/2014/main" val="213786369"/>
                    </a:ext>
                  </a:extLst>
                </a:gridCol>
                <a:gridCol w="2590826">
                  <a:extLst>
                    <a:ext uri="{9D8B030D-6E8A-4147-A177-3AD203B41FA5}">
                      <a16:colId xmlns:a16="http://schemas.microsoft.com/office/drawing/2014/main" val="9174877"/>
                    </a:ext>
                  </a:extLst>
                </a:gridCol>
                <a:gridCol w="5664697">
                  <a:extLst>
                    <a:ext uri="{9D8B030D-6E8A-4147-A177-3AD203B41FA5}">
                      <a16:colId xmlns:a16="http://schemas.microsoft.com/office/drawing/2014/main" val="189611153"/>
                    </a:ext>
                  </a:extLst>
                </a:gridCol>
              </a:tblGrid>
              <a:tr h="12765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all" spc="150">
                          <a:solidFill>
                            <a:srgbClr val="FF0000"/>
                          </a:solidFill>
                        </a:rPr>
                        <a:t>Data source/data cleaning</a:t>
                      </a:r>
                    </a:p>
                    <a:p>
                      <a:pPr algn="l"/>
                      <a:endParaRPr lang="en-AU" sz="1600">
                        <a:solidFill>
                          <a:srgbClr val="FF0000"/>
                        </a:solidFill>
                      </a:endParaRP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cap="none" spc="0" dirty="0" err="1">
                          <a:solidFill>
                            <a:schemeClr val="tx1"/>
                          </a:solidFill>
                        </a:rPr>
                        <a:t>Kaggle.com</a:t>
                      </a: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Cardiovascular Disease Dataset</a:t>
                      </a: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Cleaning the Dataset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Data drop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Blood pressure values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/>
                          </a:solidFill>
                        </a:rPr>
                        <a:t>Cardio variable</a:t>
                      </a:r>
                    </a:p>
                    <a:p>
                      <a:pPr algn="l"/>
                      <a:endParaRPr lang="en-AU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7461" marR="7461" marT="3729" marB="3729" anchor="ctr"/>
                </a:tc>
                <a:extLst>
                  <a:ext uri="{0D108BD9-81ED-4DB2-BD59-A6C34878D82A}">
                    <a16:rowId xmlns:a16="http://schemas.microsoft.com/office/drawing/2014/main" val="1470991931"/>
                  </a:ext>
                </a:extLst>
              </a:tr>
              <a:tr h="1714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all" spc="150" dirty="0">
                          <a:solidFill>
                            <a:srgbClr val="FF0000"/>
                          </a:solidFill>
                        </a:rPr>
                        <a:t>limitations</a:t>
                      </a:r>
                    </a:p>
                    <a:p>
                      <a:pPr algn="l"/>
                      <a:endParaRPr lang="en-AU" sz="1600" dirty="0">
                        <a:solidFill>
                          <a:srgbClr val="FF0000"/>
                        </a:solidFill>
                      </a:endParaRPr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Size of dataset (70,000 lines)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Hosting AWS (cost)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Heroku limitation 10,000 lines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Ø"/>
                      </a:pPr>
                      <a:r>
                        <a:rPr lang="en-US" sz="1200" dirty="0"/>
                        <a:t>Tableau Public data input</a:t>
                      </a:r>
                    </a:p>
                    <a:p>
                      <a:pPr algn="l"/>
                      <a:endParaRPr lang="en-AU" sz="1200" dirty="0"/>
                    </a:p>
                  </a:txBody>
                  <a:tcPr marL="7461" marR="7461" marT="3729" marB="372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How can we increase machine learning model by improving efficiencies for better accuracy</a:t>
                      </a:r>
                      <a:endParaRPr lang="en-AU" sz="1200" dirty="0"/>
                    </a:p>
                  </a:txBody>
                  <a:tcPr marL="7461" marR="7461" marT="3729" marB="3729" anchor="ctr"/>
                </a:tc>
                <a:extLst>
                  <a:ext uri="{0D108BD9-81ED-4DB2-BD59-A6C34878D82A}">
                    <a16:rowId xmlns:a16="http://schemas.microsoft.com/office/drawing/2014/main" val="380499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69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3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77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63625-5E89-446A-9651-8E6B8243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99" y="2080240"/>
            <a:ext cx="3147877" cy="245644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Page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06BA6439-8FD1-CA4B-8480-0F3043D3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3538" y="3321230"/>
            <a:ext cx="3066750" cy="243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AD697-279F-7F4E-B491-9A8CEAED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73" y="1110759"/>
            <a:ext cx="3558065" cy="2246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A9C6D-B23F-D244-9F0F-E8BEB257E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73" y="3357621"/>
            <a:ext cx="3558065" cy="238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6E76-58B6-5644-97EE-CA9FDF04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539" y="1118635"/>
            <a:ext cx="3066750" cy="2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D611F4E-960B-7D4E-8C4A-CF6677045B9A}"/>
              </a:ext>
            </a:extLst>
          </p:cNvPr>
          <p:cNvSpPr/>
          <p:nvPr/>
        </p:nvSpPr>
        <p:spPr>
          <a:xfrm>
            <a:off x="4381034" y="1920736"/>
            <a:ext cx="2250707" cy="30785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  <a:p>
            <a:pPr algn="ctr"/>
            <a:r>
              <a:rPr lang="en-US" dirty="0"/>
              <a:t>FLASK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52312036-D26A-CA41-8E62-A0157FC9B899}"/>
              </a:ext>
            </a:extLst>
          </p:cNvPr>
          <p:cNvSpPr/>
          <p:nvPr/>
        </p:nvSpPr>
        <p:spPr>
          <a:xfrm>
            <a:off x="6656955" y="4077665"/>
            <a:ext cx="2034604" cy="60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A3B819D-E85A-F049-B4C9-A8F398EA175B}"/>
              </a:ext>
            </a:extLst>
          </p:cNvPr>
          <p:cNvSpPr/>
          <p:nvPr/>
        </p:nvSpPr>
        <p:spPr>
          <a:xfrm>
            <a:off x="6640851" y="2903601"/>
            <a:ext cx="2091720" cy="577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3B6094F-2A13-584E-86E5-0B2BB6D956D5}"/>
              </a:ext>
            </a:extLst>
          </p:cNvPr>
          <p:cNvSpPr/>
          <p:nvPr/>
        </p:nvSpPr>
        <p:spPr>
          <a:xfrm>
            <a:off x="8741681" y="2378563"/>
            <a:ext cx="1993900" cy="25473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JAVASCRIPT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6E6F60-272F-C148-BFA3-B785EF99C85F}"/>
              </a:ext>
            </a:extLst>
          </p:cNvPr>
          <p:cNvSpPr/>
          <p:nvPr/>
        </p:nvSpPr>
        <p:spPr>
          <a:xfrm>
            <a:off x="677004" y="1922558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2832FBE-DD22-E742-9FC5-23ED43A3320F}"/>
              </a:ext>
            </a:extLst>
          </p:cNvPr>
          <p:cNvSpPr/>
          <p:nvPr/>
        </p:nvSpPr>
        <p:spPr>
          <a:xfrm>
            <a:off x="636113" y="3708265"/>
            <a:ext cx="1891782" cy="11524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CC005E6B-8807-3146-9609-6AEC3C9E625A}"/>
              </a:ext>
            </a:extLst>
          </p:cNvPr>
          <p:cNvSpPr/>
          <p:nvPr/>
        </p:nvSpPr>
        <p:spPr>
          <a:xfrm>
            <a:off x="2524345" y="3992220"/>
            <a:ext cx="1839520" cy="5207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6E23B90-D6C9-4946-882B-BB649A3C9A80}"/>
              </a:ext>
            </a:extLst>
          </p:cNvPr>
          <p:cNvSpPr/>
          <p:nvPr/>
        </p:nvSpPr>
        <p:spPr>
          <a:xfrm>
            <a:off x="582418" y="138253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078286D-8116-A446-BC66-1518276A6B68}"/>
              </a:ext>
            </a:extLst>
          </p:cNvPr>
          <p:cNvSpPr/>
          <p:nvPr/>
        </p:nvSpPr>
        <p:spPr>
          <a:xfrm>
            <a:off x="1439897" y="1204692"/>
            <a:ext cx="363831" cy="71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BA29032F-3D96-9D4C-AF71-7E819F06B85C}"/>
              </a:ext>
            </a:extLst>
          </p:cNvPr>
          <p:cNvSpPr/>
          <p:nvPr/>
        </p:nvSpPr>
        <p:spPr>
          <a:xfrm>
            <a:off x="1427253" y="2991264"/>
            <a:ext cx="363831" cy="71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6335B5D-3D54-494E-9086-7AD9B3BB40D6}"/>
              </a:ext>
            </a:extLst>
          </p:cNvPr>
          <p:cNvSpPr/>
          <p:nvPr/>
        </p:nvSpPr>
        <p:spPr>
          <a:xfrm>
            <a:off x="2440723" y="482813"/>
            <a:ext cx="6028514" cy="363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A945064-936C-9446-9A39-913B6646B3BE}"/>
              </a:ext>
            </a:extLst>
          </p:cNvPr>
          <p:cNvSpPr/>
          <p:nvPr/>
        </p:nvSpPr>
        <p:spPr>
          <a:xfrm>
            <a:off x="8531149" y="122412"/>
            <a:ext cx="1864327" cy="10544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</a:t>
            </a: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36AA09AD-6294-7B4B-BB37-60CABD30F76E}"/>
              </a:ext>
            </a:extLst>
          </p:cNvPr>
          <p:cNvSpPr/>
          <p:nvPr/>
        </p:nvSpPr>
        <p:spPr>
          <a:xfrm>
            <a:off x="9402200" y="1142099"/>
            <a:ext cx="363831" cy="1222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2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Prediction of Risk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39EC1-3EE5-0E47-91B0-4AEDE257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6" y="551786"/>
            <a:ext cx="5612340" cy="401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DE460-C56F-4539-BA42-B0B43579C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73" b="-1"/>
          <a:stretch/>
        </p:blipFill>
        <p:spPr>
          <a:xfrm>
            <a:off x="6256867" y="1373887"/>
            <a:ext cx="5300660" cy="237065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33DFB-05C7-4CC7-9B91-C15101EA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</a:rPr>
              <a:t>Prediction of Disease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DB1DD6E-46EA-2448-839A-DE6DC92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07" y="1284879"/>
            <a:ext cx="5785295" cy="235226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A7B919C-7C96-1041-85BB-6B3A91824E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0D5A4AE-6408-AC47-A9B7-F7B3C2A59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3BE0B-434B-0E47-BE64-9462D52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8" y="715210"/>
            <a:ext cx="5441951" cy="36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029B82E-722D-45BB-B34F-D4423CBF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980BB-894F-43B4-B764-9CE95DEF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6D9E82D-9E8F-4365-8DD3-F87F575A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CD7CE6C-6D35-4CDB-8C9B-3749731FB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D897CC5-D9DC-4B84-8FEE-769DDB3ED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7F9F68E-05A6-4B4F-A9C4-99F56BA4D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E459AB8-6C83-4017-AD7E-34DDCC29B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E35D375-D544-4AA6-B2C0-AECF72D6D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30D17F1-A1B0-40BD-8617-EE4D6750C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66F0F2E-CF96-4F3A-B20B-7A67FED93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A12D58E-271D-4783-99B0-2C1098B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F9B86422-0052-4CDC-906A-A0991A290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C6847113-CFAE-4362-A26F-0B1D18996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2AD566C5-BF8B-4C51-82C6-4633CAE5B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156CA36-0366-443D-9A53-7806BDE20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854E694-6F0F-4143-B88B-DE4C9E02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5CBB851-7142-4AAB-8038-999CAB8CE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5560487F-527D-416F-A6A5-16BC6F62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1F3D29D7-04A7-4C39-ABC0-CCFFE39BD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B11EF01-3B4E-41D2-9E08-0106F319A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E2C3217-DC0B-4F91-9F62-A04CDEB2F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672E4D47-3CC1-492F-B82B-B42CD6EA5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2" r="2" b="2"/>
          <a:stretch/>
        </p:blipFill>
        <p:spPr>
          <a:xfrm>
            <a:off x="20" y="227"/>
            <a:ext cx="4637303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2B7CF55-CC81-4559-9768-354C7462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DAF335-846C-48F5-A261-6D242B1ED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598CCBBA-616E-4339-A7DE-6168CEEE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DCDAE4-2A39-4204-B094-CA4F1493D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70E35-393C-6349-8C8C-5C1B14BC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94" y="2075504"/>
            <a:ext cx="5769989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8295939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{5767C4AF-1EEC-7A41-92B0-2CA2644DF3B5}tf16401369</Template>
  <TotalTime>707</TotalTime>
  <Words>123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 Light</vt:lpstr>
      <vt:lpstr>Rockwell</vt:lpstr>
      <vt:lpstr>Wingdings</vt:lpstr>
      <vt:lpstr>Atlas</vt:lpstr>
      <vt:lpstr>Are You at the Risk of Heart Disease?</vt:lpstr>
      <vt:lpstr>Tools</vt:lpstr>
      <vt:lpstr>Data &amp; Data</vt:lpstr>
      <vt:lpstr>Web Page</vt:lpstr>
      <vt:lpstr>System Architecture</vt:lpstr>
      <vt:lpstr>Prediction of Risk</vt:lpstr>
      <vt:lpstr>Prediction of Disease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creator>Beth Scott</dc:creator>
  <cp:lastModifiedBy>Zohaib Hashmi</cp:lastModifiedBy>
  <cp:revision>34</cp:revision>
  <dcterms:created xsi:type="dcterms:W3CDTF">2021-07-15T01:47:37Z</dcterms:created>
  <dcterms:modified xsi:type="dcterms:W3CDTF">2021-07-16T23:07:55Z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